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>
      <p:cViewPr varScale="1">
        <p:scale>
          <a:sx n="107" d="100"/>
          <a:sy n="107" d="100"/>
        </p:scale>
        <p:origin x="5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4E2B-E569-4792-9B99-BDC2EAFBA108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FBD8-9DA9-4B9A-8A55-2F207BAB3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4E2B-E569-4792-9B99-BDC2EAFBA108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FBD8-9DA9-4B9A-8A55-2F207BAB3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4E2B-E569-4792-9B99-BDC2EAFBA108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FBD8-9DA9-4B9A-8A55-2F207BAB3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4E2B-E569-4792-9B99-BDC2EAFBA108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FBD8-9DA9-4B9A-8A55-2F207BAB3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4E2B-E569-4792-9B99-BDC2EAFBA108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FBD8-9DA9-4B9A-8A55-2F207BAB3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4E2B-E569-4792-9B99-BDC2EAFBA108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FBD8-9DA9-4B9A-8A55-2F207BAB3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4E2B-E569-4792-9B99-BDC2EAFBA108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FBD8-9DA9-4B9A-8A55-2F207BAB3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4E2B-E569-4792-9B99-BDC2EAFBA108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FBD8-9DA9-4B9A-8A55-2F207BAB3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4E2B-E569-4792-9B99-BDC2EAFBA108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FBD8-9DA9-4B9A-8A55-2F207BAB3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4E2B-E569-4792-9B99-BDC2EAFBA108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FBD8-9DA9-4B9A-8A55-2F207BAB3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4E2B-E569-4792-9B99-BDC2EAFBA108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FBD8-9DA9-4B9A-8A55-2F207BAB38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34E2B-E569-4792-9B99-BDC2EAFBA108}" type="datetimeFigureOut">
              <a:rPr lang="ru-RU" smtClean="0"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FBD8-9DA9-4B9A-8A55-2F207BAB38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671356">
            <a:off x="4272821" y="1871436"/>
            <a:ext cx="4371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Страницы памяти листает время </a:t>
            </a:r>
            <a:b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Промчался день, неделя, год и век, </a:t>
            </a:r>
            <a:b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в книге жизни оставляет </a:t>
            </a:r>
            <a:b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Свой след потомкам каждый человек! </a:t>
            </a:r>
          </a:p>
        </p:txBody>
      </p:sp>
      <p:pic>
        <p:nvPicPr>
          <p:cNvPr id="6" name="Рисунок 5" descr="532528c781ccface7395ff837d093ef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671905">
            <a:off x="4225321" y="3117372"/>
            <a:ext cx="4193650" cy="12241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964 год 1год в новой школе выпуск директор Иванова Н.А 0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786319" y="1246129"/>
            <a:ext cx="1872210" cy="278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5656" y="4077072"/>
            <a:ext cx="25380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1964 год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новой школе первый выпуск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Директор Иванова Н.А.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964 год 1год в новой школе выпуск директор Иванова Н.А 0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786319" y="1246129"/>
            <a:ext cx="1872210" cy="278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475656" y="4077072"/>
            <a:ext cx="25380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1964 год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новой школе первый выпуск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Директор Иванова Н.А.</a:t>
            </a:r>
          </a:p>
        </p:txBody>
      </p:sp>
      <p:pic>
        <p:nvPicPr>
          <p:cNvPr id="7" name="Рисунок 6" descr="1973 0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379278" y="-114582"/>
            <a:ext cx="3024336" cy="4206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983 0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458458" y="3046598"/>
            <a:ext cx="2924945" cy="397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Рисунок 13" descr="85-86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1298" y="476672"/>
            <a:ext cx="4442702" cy="5976664"/>
          </a:xfrm>
          <a:prstGeom prst="rect">
            <a:avLst/>
          </a:prstGeom>
        </p:spPr>
      </p:pic>
      <p:pic>
        <p:nvPicPr>
          <p:cNvPr id="15" name="Рисунок 14" descr="82 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537098"/>
            <a:ext cx="4283968" cy="598824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89-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836712"/>
            <a:ext cx="4118749" cy="5716289"/>
          </a:xfrm>
          <a:prstGeom prst="rect">
            <a:avLst/>
          </a:prstGeom>
        </p:spPr>
      </p:pic>
      <p:pic>
        <p:nvPicPr>
          <p:cNvPr id="8" name="Рисунок 7" descr="1988 0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836712"/>
            <a:ext cx="4262419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1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764704"/>
            <a:ext cx="4137924" cy="5517232"/>
          </a:xfrm>
          <a:prstGeom prst="rect">
            <a:avLst/>
          </a:prstGeom>
        </p:spPr>
      </p:pic>
      <p:pic>
        <p:nvPicPr>
          <p:cNvPr id="7" name="Рисунок 6" descr="IMG-20210123-WA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20688"/>
            <a:ext cx="4103296" cy="55853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00-2001 0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5" r="-287"/>
          <a:stretch>
            <a:fillRect/>
          </a:stretch>
        </p:blipFill>
        <p:spPr>
          <a:xfrm rot="5400000">
            <a:off x="5352763" y="-16059"/>
            <a:ext cx="2741684" cy="4015178"/>
          </a:xfrm>
          <a:prstGeom prst="rect">
            <a:avLst/>
          </a:prstGeom>
        </p:spPr>
      </p:pic>
      <p:pic>
        <p:nvPicPr>
          <p:cNvPr id="8" name="Рисунок 7" descr="директор Кошелев 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544108" y="3032956"/>
            <a:ext cx="2664296" cy="3888432"/>
          </a:xfrm>
          <a:prstGeom prst="rect">
            <a:avLst/>
          </a:prstGeom>
        </p:spPr>
      </p:pic>
      <p:pic>
        <p:nvPicPr>
          <p:cNvPr id="9" name="Рисунок 8" descr="май 1993 00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038622" y="3145954"/>
            <a:ext cx="2818284" cy="3816424"/>
          </a:xfrm>
          <a:prstGeom prst="rect">
            <a:avLst/>
          </a:prstGeom>
        </p:spPr>
      </p:pic>
      <p:pic>
        <p:nvPicPr>
          <p:cNvPr id="10" name="Рисунок 9" descr="image-20-01-21-21-54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836712"/>
            <a:ext cx="3563888" cy="26729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53</Words>
  <Application>Microsoft Macintosh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ДормидоноваОА</dc:creator>
  <cp:lastModifiedBy>Microsoft Office User</cp:lastModifiedBy>
  <cp:revision>42</cp:revision>
  <dcterms:created xsi:type="dcterms:W3CDTF">2021-01-26T08:12:16Z</dcterms:created>
  <dcterms:modified xsi:type="dcterms:W3CDTF">2025-02-06T14:00:32Z</dcterms:modified>
</cp:coreProperties>
</file>