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65"/>
  </p:normalViewPr>
  <p:slideViewPr>
    <p:cSldViewPr>
      <p:cViewPr varScale="1">
        <p:scale>
          <a:sx n="107" d="100"/>
          <a:sy n="107" d="100"/>
        </p:scale>
        <p:origin x="56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6D8E4-8817-4AE8-937E-E30BECDC1BDA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66C7A-3ACB-49E2-99CB-0903E78977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6D8E4-8817-4AE8-937E-E30BECDC1BDA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66C7A-3ACB-49E2-99CB-0903E78977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6D8E4-8817-4AE8-937E-E30BECDC1BDA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66C7A-3ACB-49E2-99CB-0903E78977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6D8E4-8817-4AE8-937E-E30BECDC1BDA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66C7A-3ACB-49E2-99CB-0903E78977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6D8E4-8817-4AE8-937E-E30BECDC1BDA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66C7A-3ACB-49E2-99CB-0903E78977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6D8E4-8817-4AE8-937E-E30BECDC1BDA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66C7A-3ACB-49E2-99CB-0903E78977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6D8E4-8817-4AE8-937E-E30BECDC1BDA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66C7A-3ACB-49E2-99CB-0903E78977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6D8E4-8817-4AE8-937E-E30BECDC1BDA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66C7A-3ACB-49E2-99CB-0903E78977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6D8E4-8817-4AE8-937E-E30BECDC1BDA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66C7A-3ACB-49E2-99CB-0903E78977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6D8E4-8817-4AE8-937E-E30BECDC1BDA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66C7A-3ACB-49E2-99CB-0903E78977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6D8E4-8817-4AE8-937E-E30BECDC1BDA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66C7A-3ACB-49E2-99CB-0903E78977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6D8E4-8817-4AE8-937E-E30BECDC1BDA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66C7A-3ACB-49E2-99CB-0903E78977B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468560" y="0"/>
            <a:ext cx="961256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340768"/>
            <a:ext cx="3456384" cy="936105"/>
          </a:xfrm>
        </p:spPr>
        <p:txBody>
          <a:bodyPr>
            <a:normAutofit fontScale="90000"/>
          </a:bodyPr>
          <a:lstStyle/>
          <a:p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1680" y="1484784"/>
            <a:ext cx="2376264" cy="36004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1400" dirty="0">
                <a:solidFill>
                  <a:schemeClr val="tx1"/>
                </a:solidFill>
                <a:latin typeface="Monotype Corsiva" pitchFamily="66" charset="0"/>
              </a:rPr>
              <a:t>Традиция награждать учителей за их труд по воспитанию подрастающих поколений в России начала складываться с декабря 1801 г., когда император  Александр </a:t>
            </a:r>
            <a:r>
              <a:rPr lang="en-US" sz="1400" dirty="0">
                <a:solidFill>
                  <a:schemeClr val="tx1"/>
                </a:solidFill>
                <a:latin typeface="Monotype Corsiva" pitchFamily="66" charset="0"/>
              </a:rPr>
              <a:t>I</a:t>
            </a:r>
            <a:r>
              <a:rPr lang="ru-RU" sz="1400" dirty="0">
                <a:solidFill>
                  <a:schemeClr val="tx1"/>
                </a:solidFill>
                <a:latin typeface="Monotype Corsiva" pitchFamily="66" charset="0"/>
              </a:rPr>
              <a:t> учредил медаль "За усердие". Медаль была золотой и серебряной, нагрудной и шейной, носилась на орденских лентах. Серебряной медалью на Станиславской и Аннинской лентах "жаловались" "лица, "обратившие на себя внимание в деле народного образования". </a:t>
            </a:r>
          </a:p>
          <a:p>
            <a:pPr algn="just"/>
            <a:endParaRPr lang="ru-RU" sz="1200" dirty="0">
              <a:solidFill>
                <a:schemeClr val="tx1"/>
              </a:solidFill>
              <a:latin typeface="Monotype Corsiva" pitchFamily="66" charset="0"/>
            </a:endParaRPr>
          </a:p>
          <a:p>
            <a:endParaRPr lang="ru-RU" sz="12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ЗОЛОТОЙ ФОНД КАЛИНИНГРАДСКОГО УЧИТЕЛЬСТВА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 descr="http://10awards.mosedu.ru/img/img_1900_1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196752"/>
            <a:ext cx="1152128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Народный учитель СССР (аверс)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1268760"/>
            <a:ext cx="1152128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5940152" y="1196752"/>
            <a:ext cx="2376264" cy="3162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50" dirty="0">
                <a:solidFill>
                  <a:schemeClr val="tx1"/>
                </a:solidFill>
                <a:latin typeface="Monotype Corsiva" pitchFamily="66" charset="0"/>
              </a:rPr>
              <a:t>28 марта 1975 г.  Указом Президиума Верховного Совета РСФСР был учреждён нагрудный знак "Заслуженный учитель школы РСФСР".</a:t>
            </a:r>
          </a:p>
          <a:p>
            <a:r>
              <a:rPr lang="ru-RU" sz="1050" dirty="0">
                <a:solidFill>
                  <a:schemeClr val="tx1"/>
                </a:solidFill>
                <a:latin typeface="Monotype Corsiva" pitchFamily="66" charset="0"/>
              </a:rPr>
              <a:t>Дальнейшее развитие наградной системы в СССР привело к учреждению 30 декабря 1977 г. нового почётного звания - "Народный учитель СССР". Это звание присваивалось учителям школ и преподавателям профессионально-технических учебных заведений, работникам учебно-воспитательных, методических и других учреждений органов просвещения за особые заслуги в обучении и воспитании детей и молодёжи, выдающуюся деятельность в области народного образования. Одновременно с грамотой награждаемому выдавался нагрудный знак установленного образца.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468560" y="0"/>
            <a:ext cx="961256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340768"/>
            <a:ext cx="3456384" cy="936105"/>
          </a:xfrm>
        </p:spPr>
        <p:txBody>
          <a:bodyPr>
            <a:normAutofit fontScale="90000"/>
          </a:bodyPr>
          <a:lstStyle/>
          <a:p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79712" y="1484784"/>
            <a:ext cx="2088232" cy="2016224"/>
          </a:xfrm>
        </p:spPr>
        <p:txBody>
          <a:bodyPr>
            <a:normAutofit/>
          </a:bodyPr>
          <a:lstStyle/>
          <a:p>
            <a:pPr algn="just"/>
            <a:endParaRPr lang="ru-RU" sz="1200" dirty="0">
              <a:solidFill>
                <a:schemeClr val="tx1"/>
              </a:solidFill>
              <a:latin typeface="Monotype Corsiva" pitchFamily="66" charset="0"/>
            </a:endParaRPr>
          </a:p>
          <a:p>
            <a:endParaRPr lang="ru-RU" sz="12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-60685"/>
            <a:ext cx="846043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1600" b="1" dirty="0"/>
              <a:t>Заслуженные учителя РФ</a:t>
            </a:r>
            <a:endParaRPr lang="ru-RU" sz="1600" dirty="0"/>
          </a:p>
          <a:p>
            <a:pPr algn="ctr"/>
            <a:r>
              <a:rPr lang="ru-RU" sz="1600" b="1" dirty="0"/>
              <a:t>(Заслуженные учителя школы РСФСР)</a:t>
            </a:r>
            <a:endParaRPr lang="ru-RU" sz="1600" dirty="0"/>
          </a:p>
          <a:p>
            <a:pPr algn="ctr"/>
            <a:r>
              <a:rPr lang="ru-RU" sz="1600" b="1" dirty="0"/>
              <a:t>Калининградской области</a:t>
            </a:r>
            <a:endParaRPr lang="ru-RU" sz="1600" dirty="0"/>
          </a:p>
          <a:p>
            <a:pPr algn="ctr"/>
            <a:r>
              <a:rPr lang="ru-RU" sz="1600" b="1" dirty="0"/>
              <a:t>МБОУ СОШ № 1</a:t>
            </a:r>
            <a:endParaRPr lang="ru-RU" sz="1600" dirty="0"/>
          </a:p>
        </p:txBody>
      </p:sp>
      <p:pic>
        <p:nvPicPr>
          <p:cNvPr id="10" name="Рисунок 9" descr="D:\25.05.16\IMG_6327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16016" y="1268760"/>
            <a:ext cx="1406550" cy="227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6228184" y="1916832"/>
            <a:ext cx="22322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Дерганова</a:t>
            </a:r>
            <a:r>
              <a:rPr lang="ru-RU" dirty="0"/>
              <a:t> Татьяна Васильевна, директор школы № 1 города Светлого. Звание присвоено Указом Президента РФ № 1116 от 23 сентября 2005 г.</a:t>
            </a:r>
          </a:p>
        </p:txBody>
      </p:sp>
      <p:pic>
        <p:nvPicPr>
          <p:cNvPr id="12" name="Рисунок 11" descr="C:\Users\ДормидоноваОА.SCHOOL1\Desktop\юбилей\к 70-летию школы\70 лет школе\Ковалева Зинаида Николаевна\Ковалева Зинаида Николаевна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1268760"/>
            <a:ext cx="144016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2051720" y="2060848"/>
            <a:ext cx="2304256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/>
              <a:t>Ковалёва Зинаида Николаевна,  учитель средней школы № 1 города Светлого. Звание присвоено Указом Президента РФ № 1410 от 1 октября 1996 г.</a:t>
            </a:r>
          </a:p>
          <a:p>
            <a:endParaRPr lang="ru-RU" dirty="0"/>
          </a:p>
        </p:txBody>
      </p:sp>
      <p:pic>
        <p:nvPicPr>
          <p:cNvPr id="14" name="Рисунок 13" descr="image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71800" y="3429000"/>
            <a:ext cx="1406550" cy="1979999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179512" y="3861048"/>
            <a:ext cx="2520280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err="1"/>
              <a:t>Федерякина</a:t>
            </a:r>
            <a:r>
              <a:rPr lang="ru-RU" sz="1100" dirty="0"/>
              <a:t> Вера Михайловна, заместитель директора средней школы № 1 города  Светлого. Звание присвоено Указом Президента РФ № 917 от 27 августа 2002 г.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254</Words>
  <Application>Microsoft Macintosh PowerPoint</Application>
  <PresentationFormat>Экран 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Monotype Corsiva</vt:lpstr>
      <vt:lpstr>Times New Roman</vt:lpstr>
      <vt:lpstr>Тема Office</vt:lpstr>
      <vt:lpstr>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ДормидоноваОА</dc:creator>
  <cp:lastModifiedBy>Microsoft Office User</cp:lastModifiedBy>
  <cp:revision>4</cp:revision>
  <dcterms:created xsi:type="dcterms:W3CDTF">2021-01-18T14:49:39Z</dcterms:created>
  <dcterms:modified xsi:type="dcterms:W3CDTF">2025-02-06T14:00:56Z</dcterms:modified>
</cp:coreProperties>
</file>