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5"/>
  </p:normalViewPr>
  <p:slideViewPr>
    <p:cSldViewPr>
      <p:cViewPr varScale="1">
        <p:scale>
          <a:sx n="107" d="100"/>
          <a:sy n="107" d="100"/>
        </p:scale>
        <p:origin x="5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4573-A955-4C07-A8A0-FEE1AC13889A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36FC-E7D7-4321-B037-0EB6D4235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4573-A955-4C07-A8A0-FEE1AC13889A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36FC-E7D7-4321-B037-0EB6D4235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4573-A955-4C07-A8A0-FEE1AC13889A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36FC-E7D7-4321-B037-0EB6D4235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4573-A955-4C07-A8A0-FEE1AC13889A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36FC-E7D7-4321-B037-0EB6D4235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4573-A955-4C07-A8A0-FEE1AC13889A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36FC-E7D7-4321-B037-0EB6D4235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4573-A955-4C07-A8A0-FEE1AC13889A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36FC-E7D7-4321-B037-0EB6D4235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4573-A955-4C07-A8A0-FEE1AC13889A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36FC-E7D7-4321-B037-0EB6D4235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4573-A955-4C07-A8A0-FEE1AC13889A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36FC-E7D7-4321-B037-0EB6D4235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4573-A955-4C07-A8A0-FEE1AC13889A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36FC-E7D7-4321-B037-0EB6D4235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4573-A955-4C07-A8A0-FEE1AC13889A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36FC-E7D7-4321-B037-0EB6D4235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4573-A955-4C07-A8A0-FEE1AC13889A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36FC-E7D7-4321-B037-0EB6D4235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4573-A955-4C07-A8A0-FEE1AC13889A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636FC-E7D7-4321-B037-0EB6D4235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2520" cy="54983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0670632">
            <a:off x="4241788" y="1841932"/>
            <a:ext cx="387542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Ветераны </a:t>
            </a:r>
          </a:p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едагогического</a:t>
            </a:r>
          </a:p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труда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47664" y="647110"/>
            <a:ext cx="2376264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0000"/>
                </a:solidFill>
              </a:rPr>
              <a:t>«Учителями славится Россия…»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772816"/>
            <a:ext cx="27180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Учитель…</a:t>
            </a:r>
          </a:p>
          <a:p>
            <a:r>
              <a:rPr lang="ru-RU" dirty="0"/>
              <a:t>Сколько надо любви и огня;</a:t>
            </a:r>
          </a:p>
          <a:p>
            <a:r>
              <a:rPr lang="ru-RU" dirty="0"/>
              <a:t>Чтобы слушали, чтобы верили,</a:t>
            </a:r>
          </a:p>
          <a:p>
            <a:r>
              <a:rPr lang="ru-RU" dirty="0"/>
              <a:t>Чтобы помнили люди тебя.</a:t>
            </a:r>
          </a:p>
          <a:p>
            <a:endParaRPr lang="ru-RU" dirty="0"/>
          </a:p>
          <a:p>
            <a:r>
              <a:rPr lang="ru-RU" dirty="0"/>
              <a:t>Вспомним учителей, которых уже нет с нами…</a:t>
            </a:r>
          </a:p>
        </p:txBody>
      </p:sp>
      <p:pic>
        <p:nvPicPr>
          <p:cNvPr id="5" name="Рисунок 4" descr="А.Н. Исупова.jpg"/>
          <p:cNvPicPr>
            <a:picLocks noChangeAspect="1"/>
          </p:cNvPicPr>
          <p:nvPr/>
        </p:nvPicPr>
        <p:blipFill>
          <a:blip r:embed="rId3" cstate="print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0072" y="764704"/>
            <a:ext cx="1152128" cy="15121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0072" y="2420888"/>
            <a:ext cx="11521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Исупова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А.Н., 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учитель математики</a:t>
            </a:r>
          </a:p>
        </p:txBody>
      </p:sp>
      <p:pic>
        <p:nvPicPr>
          <p:cNvPr id="7" name="Рисунок 6" descr="Голдобова.jpg"/>
          <p:cNvPicPr>
            <a:picLocks noChangeAspect="1"/>
          </p:cNvPicPr>
          <p:nvPr/>
        </p:nvPicPr>
        <p:blipFill>
          <a:blip r:embed="rId4" cstate="print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16216" y="764704"/>
            <a:ext cx="1097698" cy="15121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44208" y="2420888"/>
            <a:ext cx="13498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Голдобова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Л.П.., 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учитель географии</a:t>
            </a:r>
          </a:p>
        </p:txBody>
      </p:sp>
      <p:pic>
        <p:nvPicPr>
          <p:cNvPr id="9" name="Рисунок 8" descr="Дыдина М.С..jpg"/>
          <p:cNvPicPr>
            <a:picLocks noChangeAspect="1"/>
          </p:cNvPicPr>
          <p:nvPr/>
        </p:nvPicPr>
        <p:blipFill>
          <a:blip r:embed="rId5" cstate="print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0072" y="3140968"/>
            <a:ext cx="1176528" cy="165618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76056" y="4869160"/>
            <a:ext cx="13498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Дыдина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М.С., учитель физики</a:t>
            </a:r>
          </a:p>
        </p:txBody>
      </p:sp>
      <p:pic>
        <p:nvPicPr>
          <p:cNvPr id="11" name="Рисунок 10" descr="Иванова Т..А.jpg"/>
          <p:cNvPicPr>
            <a:picLocks noChangeAspect="1"/>
          </p:cNvPicPr>
          <p:nvPr/>
        </p:nvPicPr>
        <p:blipFill>
          <a:blip r:embed="rId6" cstate="print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4"/>
          <a:stretch>
            <a:fillRect/>
          </a:stretch>
        </p:blipFill>
        <p:spPr>
          <a:xfrm>
            <a:off x="6516216" y="3140968"/>
            <a:ext cx="1127946" cy="158417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372200" y="4869160"/>
            <a:ext cx="13681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Иванова Т.А., учитель начальных классов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47664" y="754831"/>
            <a:ext cx="2376264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2636912"/>
            <a:ext cx="11521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Смольянова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А.В.., 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2636912"/>
            <a:ext cx="134989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Васькова В.Г., 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учитель 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немецкого языка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5157192"/>
            <a:ext cx="134989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Кузнецова З.Д, учитель 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начальных классов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44208" y="5157192"/>
            <a:ext cx="13681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Сомин Н.В., учитель труда</a:t>
            </a:r>
          </a:p>
        </p:txBody>
      </p:sp>
      <p:pic>
        <p:nvPicPr>
          <p:cNvPr id="13" name="Рисунок 12" descr="Казакова  Н.М..jpg"/>
          <p:cNvPicPr>
            <a:picLocks noChangeAspect="1"/>
          </p:cNvPicPr>
          <p:nvPr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664" y="908720"/>
            <a:ext cx="1106121" cy="158417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403648" y="2636912"/>
            <a:ext cx="14219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Казакова Н.М., 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учитель рисования и черчения</a:t>
            </a:r>
          </a:p>
        </p:txBody>
      </p:sp>
      <p:pic>
        <p:nvPicPr>
          <p:cNvPr id="16" name="Рисунок 15" descr="Самусенко.jpg"/>
          <p:cNvPicPr>
            <a:picLocks noChangeAspect="1"/>
          </p:cNvPicPr>
          <p:nvPr/>
        </p:nvPicPr>
        <p:blipFill>
          <a:blip r:embed="rId4" cstate="print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43808" y="908720"/>
            <a:ext cx="1237488" cy="165618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915816" y="2636912"/>
            <a:ext cx="12778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Самусенко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З.С., 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учитель биологии</a:t>
            </a:r>
          </a:p>
        </p:txBody>
      </p:sp>
      <p:pic>
        <p:nvPicPr>
          <p:cNvPr id="19" name="Рисунок 18" descr="Ситникова Э.Д..jpg"/>
          <p:cNvPicPr>
            <a:picLocks noChangeAspect="1"/>
          </p:cNvPicPr>
          <p:nvPr/>
        </p:nvPicPr>
        <p:blipFill>
          <a:blip r:embed="rId5" cstate="print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663" y="3501008"/>
            <a:ext cx="1224137" cy="158662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475656" y="5157192"/>
            <a:ext cx="14219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Ситникова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Э.Д., 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завуч школы, учитель физики</a:t>
            </a:r>
          </a:p>
        </p:txBody>
      </p:sp>
      <p:pic>
        <p:nvPicPr>
          <p:cNvPr id="22" name="Рисунок 21" descr="IMG-20210123-WA0005 - копия (2)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43808" y="3501008"/>
            <a:ext cx="1214284" cy="1584176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771800" y="5157192"/>
            <a:ext cx="1493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Вельма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М.А., 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учитель биологии</a:t>
            </a:r>
          </a:p>
        </p:txBody>
      </p:sp>
      <p:pic>
        <p:nvPicPr>
          <p:cNvPr id="25" name="Рисунок 24" descr="IMG-20210123-WA0004 - копия (2)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8064" y="908720"/>
            <a:ext cx="1156845" cy="1656184"/>
          </a:xfrm>
          <a:prstGeom prst="rect">
            <a:avLst/>
          </a:prstGeom>
        </p:spPr>
      </p:pic>
      <p:pic>
        <p:nvPicPr>
          <p:cNvPr id="26" name="Рисунок 25" descr="Вальсков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07471" y="908721"/>
            <a:ext cx="1131554" cy="1584176"/>
          </a:xfrm>
          <a:prstGeom prst="rect">
            <a:avLst/>
          </a:prstGeom>
        </p:spPr>
      </p:pic>
      <p:pic>
        <p:nvPicPr>
          <p:cNvPr id="27" name="Рисунок 26" descr="кузнецова 001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0072" y="3573016"/>
            <a:ext cx="1008112" cy="1485351"/>
          </a:xfrm>
          <a:prstGeom prst="rect">
            <a:avLst/>
          </a:prstGeom>
        </p:spPr>
      </p:pic>
      <p:pic>
        <p:nvPicPr>
          <p:cNvPr id="28" name="Рисунок 27" descr="НВСОМИН 00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16216" y="3573016"/>
            <a:ext cx="1128915" cy="14320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47664" y="754831"/>
            <a:ext cx="2376264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03648" y="2636912"/>
            <a:ext cx="14219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Скачкова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В.А., 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учитель математики и физики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43808" y="2636912"/>
            <a:ext cx="134989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Немировская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Т.К., 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</p:txBody>
      </p:sp>
      <p:pic>
        <p:nvPicPr>
          <p:cNvPr id="21" name="Рисунок 20" descr="Скачкова ВА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692696"/>
            <a:ext cx="1224136" cy="1831292"/>
          </a:xfrm>
          <a:prstGeom prst="rect">
            <a:avLst/>
          </a:prstGeom>
        </p:spPr>
      </p:pic>
      <p:pic>
        <p:nvPicPr>
          <p:cNvPr id="23" name="Рисунок 22" descr="немировская 001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2843808" y="692696"/>
            <a:ext cx="1152128" cy="18446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47664" y="1418293"/>
            <a:ext cx="2376264" cy="31393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кто в строю или уже на заслуженном отдыхе! Мы гордимся Вами, говорим Вам БОЛЬШОЕ СПАСИБО и посвящаем Вам эти строки: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 -  мудрости клад,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 - фонд золотой,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 -  россыпь таланта 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горенья в очах… 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 наши Атланты 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 делах, и в речах!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Вам спасибо за все!!!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почет вам, и честь,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спасибо за то,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 вы были и есть!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G-20210123-WA00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8064" y="980728"/>
            <a:ext cx="1093633" cy="1555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2564904"/>
            <a:ext cx="10406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Одинцов В.Г.,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военкрук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Зайцева А.Ф.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6444208" y="1052736"/>
            <a:ext cx="1115568" cy="14965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44208" y="2564904"/>
            <a:ext cx="11160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Зайцева А.Ф.,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учитель химии</a:t>
            </a:r>
          </a:p>
        </p:txBody>
      </p:sp>
      <p:pic>
        <p:nvPicPr>
          <p:cNvPr id="8" name="Рисунок 7" descr="Барановская Т.Г..jpg"/>
          <p:cNvPicPr>
            <a:picLocks noChangeAspect="1"/>
          </p:cNvPicPr>
          <p:nvPr/>
        </p:nvPicPr>
        <p:blipFill>
          <a:blip r:embed="rId5" cstate="print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8064" y="3284984"/>
            <a:ext cx="1234927" cy="18489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48064" y="5229200"/>
            <a:ext cx="143180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Барановская Т.Г.,</a:t>
            </a:r>
          </a:p>
          <a:p>
            <a:r>
              <a:rPr lang="ru-RU" sz="1100" dirty="0"/>
              <a:t> учитель физической</a:t>
            </a:r>
          </a:p>
          <a:p>
            <a:r>
              <a:rPr lang="ru-RU" sz="1100" dirty="0"/>
              <a:t> культуры</a:t>
            </a:r>
          </a:p>
        </p:txBody>
      </p:sp>
      <p:pic>
        <p:nvPicPr>
          <p:cNvPr id="10" name="Рисунок 9" descr="Дубенец Л.Я..jpg"/>
          <p:cNvPicPr>
            <a:picLocks noChangeAspect="1"/>
          </p:cNvPicPr>
          <p:nvPr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4208" y="3284984"/>
            <a:ext cx="1286004" cy="1813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44208" y="5229200"/>
            <a:ext cx="137569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Дубенец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Л.Я.,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учитель начальных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классов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47664" y="2772510"/>
            <a:ext cx="1224136" cy="430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Коняхина Т.Е.,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учитель истории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8064" y="2708920"/>
            <a:ext cx="11849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Ивкина Т.И.,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учитель истории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4208" y="2564904"/>
            <a:ext cx="14109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Тимофеева О.М.,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учитель русского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языка и литературы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8064" y="5229200"/>
            <a:ext cx="11432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Шарыпова  Г.Н.,</a:t>
            </a:r>
          </a:p>
          <a:p>
            <a:r>
              <a:rPr lang="ru-RU" sz="1100" dirty="0"/>
              <a:t>учитель химии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44208" y="5229200"/>
            <a:ext cx="144142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Трензенок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Л. И.,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учитель английского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языка</a:t>
            </a:r>
          </a:p>
        </p:txBody>
      </p:sp>
      <p:pic>
        <p:nvPicPr>
          <p:cNvPr id="12" name="Рисунок 11" descr="Коняхина Т.Е.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664" y="980728"/>
            <a:ext cx="1153294" cy="1623957"/>
          </a:xfrm>
          <a:prstGeom prst="rect">
            <a:avLst/>
          </a:prstGeom>
        </p:spPr>
      </p:pic>
      <p:pic>
        <p:nvPicPr>
          <p:cNvPr id="13" name="Рисунок 12" descr="Плетенская С.Д.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5816" y="980728"/>
            <a:ext cx="1084059" cy="15841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43808" y="2780928"/>
            <a:ext cx="11801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/>
              <a:t>Плетенская</a:t>
            </a:r>
            <a:r>
              <a:rPr lang="ru-RU" sz="1100" dirty="0"/>
              <a:t> С.Д.,</a:t>
            </a:r>
          </a:p>
          <a:p>
            <a:r>
              <a:rPr lang="ru-RU" sz="1100" dirty="0"/>
              <a:t> учитель физики</a:t>
            </a:r>
          </a:p>
        </p:txBody>
      </p:sp>
      <p:pic>
        <p:nvPicPr>
          <p:cNvPr id="15" name="Рисунок 14" descr="Голубкова М.Н.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672" y="3573016"/>
            <a:ext cx="1088250" cy="17300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47664" y="5445224"/>
            <a:ext cx="14401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/>
              <a:t>Голубкова</a:t>
            </a:r>
            <a:r>
              <a:rPr lang="ru-RU" sz="1100" dirty="0"/>
              <a:t> М.Н., завуч,</a:t>
            </a:r>
          </a:p>
          <a:p>
            <a:r>
              <a:rPr lang="ru-RU" sz="1100" dirty="0"/>
              <a:t> учитель математики</a:t>
            </a:r>
          </a:p>
        </p:txBody>
      </p:sp>
      <p:pic>
        <p:nvPicPr>
          <p:cNvPr id="17" name="Рисунок 16" descr="Федерякина В.М..jpg"/>
          <p:cNvPicPr>
            <a:picLocks noChangeAspect="1"/>
          </p:cNvPicPr>
          <p:nvPr/>
        </p:nvPicPr>
        <p:blipFill>
          <a:blip r:embed="rId6" cstate="print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43808" y="3573016"/>
            <a:ext cx="1191857" cy="172819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43808" y="5445224"/>
            <a:ext cx="127150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Федерякина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В.М.,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завуч,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учитель русского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языка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и литературы</a:t>
            </a:r>
          </a:p>
        </p:txBody>
      </p:sp>
      <p:pic>
        <p:nvPicPr>
          <p:cNvPr id="19" name="Рисунок 18" descr="Ивкина Т.И.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8064" y="980728"/>
            <a:ext cx="1152127" cy="1568908"/>
          </a:xfrm>
          <a:prstGeom prst="rect">
            <a:avLst/>
          </a:prstGeom>
        </p:spPr>
      </p:pic>
      <p:pic>
        <p:nvPicPr>
          <p:cNvPr id="20" name="Рисунок 19" descr="Тимофеева О.М.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16216" y="980728"/>
            <a:ext cx="1098703" cy="1584176"/>
          </a:xfrm>
          <a:prstGeom prst="rect">
            <a:avLst/>
          </a:prstGeom>
        </p:spPr>
      </p:pic>
      <p:pic>
        <p:nvPicPr>
          <p:cNvPr id="21" name="Рисунок 20" descr="Шарыпова Г.Н.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0072" y="3501008"/>
            <a:ext cx="1189668" cy="1642120"/>
          </a:xfrm>
          <a:prstGeom prst="rect">
            <a:avLst/>
          </a:prstGeom>
        </p:spPr>
      </p:pic>
      <p:pic>
        <p:nvPicPr>
          <p:cNvPr id="22" name="Рисунок 21" descr="Трензенок Л.И..jpg"/>
          <p:cNvPicPr>
            <a:picLocks noChangeAspect="1"/>
          </p:cNvPicPr>
          <p:nvPr/>
        </p:nvPicPr>
        <p:blipFill>
          <a:blip r:embed="rId10" cstate="print">
            <a:lum bright="10000"/>
          </a:blip>
          <a:stretch>
            <a:fillRect/>
          </a:stretch>
        </p:blipFill>
        <p:spPr>
          <a:xfrm>
            <a:off x="6588223" y="3501008"/>
            <a:ext cx="1166769" cy="15841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345</Words>
  <Application>Microsoft Macintosh PowerPoint</Application>
  <PresentationFormat>Экран (4:3)</PresentationFormat>
  <Paragraphs>71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ДормидоноваОА</dc:creator>
  <cp:lastModifiedBy>Microsoft Office User</cp:lastModifiedBy>
  <cp:revision>37</cp:revision>
  <dcterms:created xsi:type="dcterms:W3CDTF">2021-01-21T14:38:36Z</dcterms:created>
  <dcterms:modified xsi:type="dcterms:W3CDTF">2025-02-06T14:00:05Z</dcterms:modified>
</cp:coreProperties>
</file>