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311" r:id="rId3"/>
    <p:sldId id="258" r:id="rId4"/>
    <p:sldId id="318" r:id="rId5"/>
    <p:sldId id="259" r:id="rId6"/>
    <p:sldId id="321" r:id="rId7"/>
    <p:sldId id="261" r:id="rId8"/>
    <p:sldId id="269" r:id="rId9"/>
    <p:sldId id="262" r:id="rId10"/>
    <p:sldId id="264" r:id="rId11"/>
    <p:sldId id="265" r:id="rId12"/>
    <p:sldId id="307" r:id="rId13"/>
    <p:sldId id="273" r:id="rId14"/>
    <p:sldId id="266" r:id="rId15"/>
    <p:sldId id="328" r:id="rId16"/>
    <p:sldId id="331" r:id="rId17"/>
    <p:sldId id="274" r:id="rId18"/>
    <p:sldId id="268" r:id="rId19"/>
    <p:sldId id="276" r:id="rId20"/>
    <p:sldId id="277" r:id="rId21"/>
    <p:sldId id="278" r:id="rId22"/>
    <p:sldId id="279" r:id="rId23"/>
    <p:sldId id="280" r:id="rId24"/>
    <p:sldId id="282" r:id="rId25"/>
    <p:sldId id="335" r:id="rId26"/>
    <p:sldId id="330" r:id="rId27"/>
    <p:sldId id="283" r:id="rId28"/>
    <p:sldId id="284" r:id="rId29"/>
    <p:sldId id="286" r:id="rId30"/>
    <p:sldId id="341" r:id="rId31"/>
    <p:sldId id="33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6F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BFB919-3C5B-4F4B-89E5-36900DBF92D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E2850B-13F0-4EFA-B07D-B788E210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05185" y="-433670"/>
            <a:ext cx="5990754" cy="78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357166"/>
            <a:ext cx="5414946" cy="1470025"/>
          </a:xfrm>
        </p:spPr>
        <p:txBody>
          <a:bodyPr/>
          <a:lstStyle/>
          <a:p>
            <a:r>
              <a:rPr lang="ru-RU" dirty="0"/>
              <a:t>Слово об учителе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4500594" cy="1214446"/>
          </a:xfrm>
        </p:spPr>
        <p:txBody>
          <a:bodyPr/>
          <a:lstStyle/>
          <a:p>
            <a:r>
              <a:rPr lang="ru-RU" b="1" i="1" spc="200" dirty="0">
                <a:solidFill>
                  <a:srgbClr val="C00000"/>
                </a:solidFill>
                <a:latin typeface="Arial Black" pitchFamily="34" charset="0"/>
              </a:rPr>
              <a:t>Вера Михайловна </a:t>
            </a:r>
            <a:r>
              <a:rPr lang="ru-RU" b="1" i="1" spc="200" dirty="0" err="1">
                <a:solidFill>
                  <a:srgbClr val="C00000"/>
                </a:solidFill>
                <a:latin typeface="Arial Black" pitchFamily="34" charset="0"/>
              </a:rPr>
              <a:t>Федерякина</a:t>
            </a:r>
            <a:endParaRPr lang="ru-RU" b="1" i="1" spc="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643470" cy="11430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70-е годы</a:t>
            </a:r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03832" y="2489056"/>
            <a:ext cx="3235801" cy="5115689"/>
          </a:xfrm>
          <a:prstGeom prst="rect">
            <a:avLst/>
          </a:prstGeom>
          <a:noFill/>
        </p:spPr>
      </p:pic>
      <p:pic>
        <p:nvPicPr>
          <p:cNvPr id="8194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6483" y="388261"/>
            <a:ext cx="3213112" cy="46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3131840" cy="86864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/>
                </a:solidFill>
              </a:rPr>
              <a:t>Мои </a:t>
            </a:r>
            <a:r>
              <a:rPr lang="ru-RU" sz="3100" b="1" i="1" dirty="0">
                <a:solidFill>
                  <a:schemeClr val="accent6"/>
                </a:solidFill>
              </a:rPr>
              <a:t> </a:t>
            </a:r>
            <a:r>
              <a:rPr lang="ru-RU" b="1" i="1" dirty="0">
                <a:solidFill>
                  <a:schemeClr val="accent6"/>
                </a:solidFill>
              </a:rPr>
              <a:t>ученики</a:t>
            </a:r>
          </a:p>
        </p:txBody>
      </p:sp>
      <p:pic>
        <p:nvPicPr>
          <p:cNvPr id="9218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07632" y="484856"/>
            <a:ext cx="1872209" cy="28639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219" name="Picture 3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594568" cy="343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image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3783" y="1377057"/>
            <a:ext cx="1643074" cy="1714512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3"/>
          <a:stretch>
            <a:fillRect/>
          </a:stretch>
        </p:blipFill>
        <p:spPr bwMode="auto">
          <a:xfrm>
            <a:off x="5076056" y="3933056"/>
            <a:ext cx="3672408" cy="25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3" descr="imag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2168" cy="280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3" descr="imag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65162" y="3419414"/>
            <a:ext cx="2824636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8432" y="613976"/>
            <a:ext cx="4896544" cy="649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372080" cy="71438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Май 1977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70-е годы. На демонстрации </a:t>
            </a:r>
          </a:p>
        </p:txBody>
      </p:sp>
      <p:pic>
        <p:nvPicPr>
          <p:cNvPr id="22530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5718" y="2123778"/>
            <a:ext cx="5155926" cy="43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2"/>
                </a:solidFill>
              </a:rPr>
              <a:t>Мои  ученики</a:t>
            </a:r>
            <a:br>
              <a:rPr lang="ru-RU" dirty="0">
                <a:solidFill>
                  <a:schemeClr val="bg2"/>
                </a:solidFill>
              </a:rPr>
            </a:br>
            <a:endParaRPr lang="ru-RU" b="1" i="1" dirty="0"/>
          </a:p>
        </p:txBody>
      </p:sp>
      <p:pic>
        <p:nvPicPr>
          <p:cNvPr id="10242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37954" y="-833698"/>
            <a:ext cx="4881391" cy="73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5443510"/>
            <a:ext cx="8643966" cy="14144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1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…я никогда не делила учеников на отличников, троечников или двоечников. Я всегда любила в учениках их душу, ценила отношение к людям, и для меня было не важно, отличники они или двоечники.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Картинки по запросу толстой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4000528" cy="6116365"/>
          </a:xfrm>
          <a:prstGeom prst="rect">
            <a:avLst/>
          </a:prstGeom>
          <a:noFill/>
        </p:spPr>
      </p:pic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16680" y="-959513"/>
            <a:ext cx="6296358" cy="892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500702"/>
            <a:ext cx="3900486" cy="11430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1980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год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000760" y="285728"/>
            <a:ext cx="3143240" cy="37147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357918" y="357166"/>
            <a:ext cx="278608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воспитание, и образование нераздельны. Нельзя воспитывать, не передавая знания, всякое же знание действует </a:t>
            </a:r>
            <a:r>
              <a:rPr kumimoji="0" lang="ru-RU" sz="2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Картинки по запросу отличник народного просвещения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2786050" cy="42729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25640" y="-1225640"/>
            <a:ext cx="6858002" cy="9309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14290"/>
            <a:ext cx="4500562" cy="91759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16 апреля 1980 год</a:t>
            </a:r>
          </a:p>
        </p:txBody>
      </p:sp>
      <p:pic>
        <p:nvPicPr>
          <p:cNvPr id="63492" name="Picture 4" descr="Картинки по запросу почетная ленинская грам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3442962" cy="464347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17"/>
          <a:stretch>
            <a:fillRect/>
          </a:stretch>
        </p:blipFill>
        <p:spPr bwMode="auto">
          <a:xfrm>
            <a:off x="331130" y="1214422"/>
            <a:ext cx="831280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Картинки по запросу медаль за трудовую доблесть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2028825" cy="2257426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медаль за трудовую доблесть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71480"/>
            <a:ext cx="2143125" cy="2143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2500330" cy="1428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1981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6211669"/>
            <a:ext cx="293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Мои  ученики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9"/>
            <a:ext cx="6858003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В Пушкинских горах 1982 год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74207" y="-1211791"/>
            <a:ext cx="6858001" cy="928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345">
            <a:off x="872656" y="2073437"/>
            <a:ext cx="3277859" cy="46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21901" y="1535893"/>
            <a:ext cx="57150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43702" y="1357298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– горный туризм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1985 год – над  городом Сванетия в Абхазии.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43502" y="-214336"/>
            <a:ext cx="3000399" cy="4143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57158" y="4869160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 1936 году в Псковской (Великолукской) области, Невельском районе, в деревне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Хвалово-Иваново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в крестьянской семье родилась Вера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Подмазкина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573016"/>
            <a:ext cx="435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chemeClr val="bg2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Подмазкины</a:t>
            </a:r>
            <a:endParaRPr lang="ru-RU" sz="2400" b="1" dirty="0">
              <a:solidFill>
                <a:schemeClr val="bg2"/>
              </a:solidFill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Папа Михаил Фёдорович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Мама Анна Леонтьевна - крестьяне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00034" y="6858000"/>
            <a:ext cx="864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0" y="332656"/>
            <a:ext cx="4572000" cy="2520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1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Мои родители научили меня всему лучшему. Главное – любить человека.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28793" y="-1414494"/>
            <a:ext cx="5572142" cy="86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На отдыхе</a:t>
            </a:r>
          </a:p>
        </p:txBody>
      </p:sp>
      <p:pic>
        <p:nvPicPr>
          <p:cNvPr id="4" name="Picture 3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64468" y="1935956"/>
            <a:ext cx="3770313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149080"/>
            <a:ext cx="2285984" cy="1143000"/>
          </a:xfrm>
        </p:spPr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1988 год</a:t>
            </a:r>
          </a:p>
        </p:txBody>
      </p:sp>
      <p:pic>
        <p:nvPicPr>
          <p:cNvPr id="24578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1785950" cy="2544978"/>
          </a:xfrm>
          <a:prstGeom prst="rect">
            <a:avLst/>
          </a:prstGeom>
          <a:noFill/>
        </p:spPr>
      </p:pic>
      <p:pic>
        <p:nvPicPr>
          <p:cNvPr id="12290" name="Picture 2" descr="Картинки по запросу медаль ветеран труд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4762500" cy="2724151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медаль ветеран труд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949" y="2786058"/>
            <a:ext cx="331473" cy="61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1996 год</a:t>
            </a:r>
          </a:p>
        </p:txBody>
      </p:sp>
      <p:pic>
        <p:nvPicPr>
          <p:cNvPr id="25602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6437860" cy="4368548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медаль ордена &quot;за заслуги перед отечеством&quot; 2 степени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000264" cy="323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2000-</a:t>
            </a:r>
            <a:r>
              <a:rPr lang="ru-RU" cap="none" dirty="0"/>
              <a:t>е годы</a:t>
            </a:r>
            <a:endParaRPr lang="ru-RU" dirty="0"/>
          </a:p>
        </p:txBody>
      </p:sp>
      <p:pic>
        <p:nvPicPr>
          <p:cNvPr id="19458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7"/>
          <a:stretch>
            <a:fillRect/>
          </a:stretch>
        </p:blipFill>
        <p:spPr bwMode="auto">
          <a:xfrm rot="5400000">
            <a:off x="1833470" y="-452531"/>
            <a:ext cx="5715016" cy="890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очётное звание заслуженный учитель рф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2981325" cy="4105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2002</a:t>
            </a:r>
          </a:p>
        </p:txBody>
      </p:sp>
      <p:pic>
        <p:nvPicPr>
          <p:cNvPr id="6" name="Picture 2" descr="Картинки по запросу почётное звание заслуженный учитель рф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2981325" cy="4105275"/>
          </a:xfrm>
          <a:prstGeom prst="rect">
            <a:avLst/>
          </a:prstGeom>
          <a:noFill/>
        </p:spPr>
      </p:pic>
      <p:pic>
        <p:nvPicPr>
          <p:cNvPr id="51204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3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714487"/>
            <a:ext cx="4558469" cy="414340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929190" y="1214422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27 сентября в школе №1 Глава администрации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Светловского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городского округа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А.А. Григорьев поздравил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В.М.Федерякину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с присвоением звания «Заслуженный Учитель Российской Федерации» и с Днем рождения. И пожелал виновнице торжества счастья удачи, здоровья и творческих успехов.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42860"/>
            <a:ext cx="6786578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Звание «Почётный гражданин МО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Светловский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городской округ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» 2006</a:t>
            </a:r>
          </a:p>
        </p:txBody>
      </p:sp>
      <p:pic>
        <p:nvPicPr>
          <p:cNvPr id="62466" name="Picture 2" descr="Картинки по запросу звание почётный гражданин МО Светловский округ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1771650" cy="2581276"/>
          </a:xfrm>
          <a:prstGeom prst="rect">
            <a:avLst/>
          </a:prstGeom>
          <a:noFill/>
        </p:spPr>
      </p:pic>
      <p:pic>
        <p:nvPicPr>
          <p:cNvPr id="62468" name="Picture 4" descr="Картинки по запросу звание почётный гражданин МО Светловский округ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8643966" cy="3072391"/>
          </a:xfrm>
          <a:prstGeom prst="rect">
            <a:avLst/>
          </a:prstGeom>
          <a:noFill/>
        </p:spPr>
      </p:pic>
      <p:pic>
        <p:nvPicPr>
          <p:cNvPr id="62470" name="Picture 6" descr="Картинки по запросу звание почётный гражданин МО Светловский округ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357298"/>
            <a:ext cx="5850286" cy="207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2009</a:t>
            </a:r>
          </a:p>
        </p:txBody>
      </p:sp>
      <p:pic>
        <p:nvPicPr>
          <p:cNvPr id="50177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82175" y="-53406"/>
            <a:ext cx="5608277" cy="814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коллегами</a:t>
            </a:r>
          </a:p>
        </p:txBody>
      </p:sp>
      <p:pic>
        <p:nvPicPr>
          <p:cNvPr id="49153" name="Picture 1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81358"/>
            <a:ext cx="5643570" cy="3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2214578" cy="538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32" y="4180344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	В людях С.М.Иванову привлекали доброта, порядочность и щедрость. Всеми этими качествами, по ее глубокому убеждению, наделена завуч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</a:rPr>
              <a:t>В.М.Федерякина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: «Таких людей, как она, сейчас мало».</a:t>
            </a:r>
          </a:p>
          <a:p>
            <a:pPr algn="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Из газеты «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</a:rPr>
              <a:t>Светловские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 вести»</a:t>
            </a:r>
          </a:p>
        </p:txBody>
      </p:sp>
      <p:pic>
        <p:nvPicPr>
          <p:cNvPr id="7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00297" y="3357563"/>
            <a:ext cx="1214446" cy="1357321"/>
          </a:xfrm>
          <a:prstGeom prst="ellipse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 1982 года – завуч в родной школе</a:t>
            </a:r>
            <a:endParaRPr lang="ru-RU" dirty="0"/>
          </a:p>
        </p:txBody>
      </p:sp>
      <p:pic>
        <p:nvPicPr>
          <p:cNvPr id="47105" name="Picture 1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2938466" cy="44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14488"/>
            <a:ext cx="292895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79486" y="964389"/>
            <a:ext cx="1285885" cy="1643074"/>
          </a:xfrm>
          <a:prstGeom prst="ellipse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              1975</a:t>
            </a:r>
          </a:p>
        </p:txBody>
      </p:sp>
      <p:sp>
        <p:nvSpPr>
          <p:cNvPr id="31746" name="AutoShape 2" descr="Картинки по запросу невель псковская област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Картинки по запросу невель псковская област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31398" y="469338"/>
            <a:ext cx="2779456" cy="3983872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85720" y="3811012"/>
            <a:ext cx="85725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Все девочки стали педагогами:</a:t>
            </a:r>
            <a:endParaRPr kumimoji="0" lang="ru-RU" sz="2400" b="1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	Зинаида 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Ветеран труда</a:t>
            </a:r>
            <a:endParaRPr kumimoji="0" lang="ru-RU" sz="2400" b="1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Людмила 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Отличник народного образования</a:t>
            </a:r>
            <a:endParaRPr kumimoji="0" lang="ru-RU" sz="2400" b="1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Вера 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Заслуженный учитель РФ,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normalizeH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сыновья</a:t>
            </a:r>
            <a:endParaRPr kumimoji="0" lang="ru-RU" sz="2400" b="1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Борис 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Заслуженный строитель Р</a:t>
            </a:r>
            <a:r>
              <a:rPr kumimoji="0" lang="ru-RU" sz="2400" b="1" i="0" u="none" strike="noStrike" normalizeH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Ф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Анатолий –начальник инструментального цеха   Великолукского паровозоремонтного завода.</a:t>
            </a:r>
            <a:endParaRPr kumimoji="0" lang="ru-RU" sz="2400" b="1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0"/>
            <a:ext cx="450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Достойных сыновей и дочерей вырастила простая крестьянская семья.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19534" y="-933712"/>
            <a:ext cx="5990754" cy="78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00024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</a:rPr>
              <a:t>…Когда мы смотрим на ребенка, иногда думаем о том, как сложит­ся его жизнь  - будет ли он шалопаем до конца дней или станет героем и получит медаль. Но когда ученик, которого ты ведешь со школьной скамьи, прослеживаешь его жизнь и помогаешь, становится твоим коллегой и добивается успеха  - не это ли учительское счастье? </a:t>
            </a:r>
          </a:p>
          <a:p>
            <a:pPr algn="r"/>
            <a:r>
              <a:rPr lang="ru-RU" sz="2300" b="1" i="1" dirty="0">
                <a:solidFill>
                  <a:srgbClr val="800000"/>
                </a:solidFill>
              </a:rPr>
              <a:t>В.М. </a:t>
            </a:r>
            <a:r>
              <a:rPr lang="ru-RU" sz="2300" b="1" i="1" dirty="0" err="1">
                <a:solidFill>
                  <a:srgbClr val="800000"/>
                </a:solidFill>
              </a:rPr>
              <a:t>Федерякина</a:t>
            </a:r>
            <a:endParaRPr lang="ru-RU" sz="2300" b="1" i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http://svetlyschool1.narod.ru/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429000"/>
            <a:ext cx="1276339" cy="1912374"/>
          </a:xfrm>
          <a:prstGeom prst="rect">
            <a:avLst/>
          </a:prstGeom>
          <a:noFill/>
        </p:spPr>
      </p:pic>
      <p:pic>
        <p:nvPicPr>
          <p:cNvPr id="3076" name="Picture 4" descr="http://svetlyschool1.narod.ru/P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14290"/>
            <a:ext cx="1357322" cy="1829434"/>
          </a:xfrm>
          <a:prstGeom prst="rect">
            <a:avLst/>
          </a:prstGeom>
          <a:noFill/>
        </p:spPr>
      </p:pic>
      <p:pic>
        <p:nvPicPr>
          <p:cNvPr id="3078" name="Picture 6" descr="http://svetlyschool1.narod.ru/R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929066"/>
            <a:ext cx="1357322" cy="1834219"/>
          </a:xfrm>
          <a:prstGeom prst="rect">
            <a:avLst/>
          </a:prstGeom>
          <a:noFill/>
        </p:spPr>
      </p:pic>
      <p:pic>
        <p:nvPicPr>
          <p:cNvPr id="3080" name="Picture 8" descr="http://svetlyschool1.narod.ru/SE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42852"/>
            <a:ext cx="1444525" cy="1883368"/>
          </a:xfrm>
          <a:prstGeom prst="rect">
            <a:avLst/>
          </a:prstGeom>
          <a:noFill/>
        </p:spPr>
      </p:pic>
      <p:pic>
        <p:nvPicPr>
          <p:cNvPr id="3082" name="Picture 10" descr="http://svetlyschool1.narod.ru/VIV2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4786314" y="4500570"/>
            <a:ext cx="1346216" cy="1751925"/>
          </a:xfrm>
          <a:prstGeom prst="rect">
            <a:avLst/>
          </a:prstGeom>
          <a:noFill/>
        </p:spPr>
      </p:pic>
      <p:pic>
        <p:nvPicPr>
          <p:cNvPr id="1026" name="Picture 2" descr="http://svetlyschool1.narod.ru/DT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71414"/>
            <a:ext cx="1285884" cy="1960036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142876" y="6324794"/>
            <a:ext cx="8929718" cy="533206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Т.А. </a:t>
            </a:r>
            <a:r>
              <a:rPr lang="ru-RU" sz="15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Дерганова</a:t>
            </a:r>
            <a:r>
              <a:rPr lang="ru-RU" sz="1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Е.И. </a:t>
            </a:r>
            <a:r>
              <a:rPr lang="ru-RU" sz="15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Солтыс</a:t>
            </a:r>
            <a:r>
              <a:rPr lang="ru-RU" sz="1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Е.К. Пржевальская, Ю.В. </a:t>
            </a:r>
            <a:r>
              <a:rPr lang="ru-RU" sz="15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Рубиш</a:t>
            </a:r>
            <a:r>
              <a:rPr lang="ru-RU" sz="1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И.В. Винник, Г.М. Рудович,</a:t>
            </a:r>
            <a:r>
              <a:rPr lang="ru-RU" sz="15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С.В. </a:t>
            </a:r>
            <a:r>
              <a:rPr lang="ru-RU" sz="15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Смирнова</a:t>
            </a:r>
            <a:endParaRPr lang="ru-RU" sz="1500" dirty="0"/>
          </a:p>
        </p:txBody>
      </p:sp>
      <p:pic>
        <p:nvPicPr>
          <p:cNvPr id="11" name="Рисунок 10" descr="Картинки по запросу юлия рубиш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214290"/>
            <a:ext cx="1500198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700" dirty="0"/>
              <a:t>окружная газета №76 от 8 октября 2008 года •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…Об учителях первой школы, которой руководит Т.В.Дергано- </a:t>
            </a:r>
            <a:r>
              <a:rPr lang="ru-RU" sz="2400" dirty="0" err="1"/>
              <a:t>ва</a:t>
            </a:r>
            <a:r>
              <a:rPr lang="ru-RU" sz="2400" dirty="0"/>
              <a:t>, можно говорить бесконечно - так много там талантливых и творческих людей! Но об одном человеке хочется сказать особо. 50-й учебный год бессменно трудится в стенах этой школы </a:t>
            </a:r>
            <a:r>
              <a:rPr lang="ru-RU" sz="2400" dirty="0" err="1"/>
              <a:t>В.М.Федерякина</a:t>
            </a:r>
            <a:r>
              <a:rPr lang="ru-RU" sz="2400" dirty="0"/>
              <a:t>. Вера Михайловна - порядочный и честный человек, учитель с большой буквы, она и завучем она </a:t>
            </a:r>
            <a:r>
              <a:rPr lang="ru-RU" sz="2400" dirty="0" err="1"/>
              <a:t>быпа</a:t>
            </a:r>
            <a:r>
              <a:rPr lang="ru-RU" sz="2400" u="sng" dirty="0"/>
              <a:t> </a:t>
            </a:r>
            <a:r>
              <a:rPr lang="ru-RU" sz="2400" dirty="0"/>
              <a:t>прекрасным. В любой нелёгкой ситуации к ней можно обратиться за советом и помощью. Своим примером она показывает, как относиться к работе, к ученикам, ценить каждую минуту на уроке. Уникальный человек. Не любить её невозможно.</a:t>
            </a:r>
          </a:p>
          <a:p>
            <a:r>
              <a:rPr lang="ru-RU" sz="2400" dirty="0"/>
              <a:t>	С пожеланиями здоровья, большого личного счастья и новых творческих достижений всем </a:t>
            </a:r>
            <a:r>
              <a:rPr lang="ru-RU" sz="2400" dirty="0" err="1"/>
              <a:t>светловским</a:t>
            </a:r>
            <a:r>
              <a:rPr lang="ru-RU" sz="2400" dirty="0"/>
              <a:t> педагогам</a:t>
            </a:r>
          </a:p>
          <a:p>
            <a:pPr algn="r"/>
            <a:r>
              <a:rPr lang="ru-RU" sz="2400" dirty="0"/>
              <a:t>Марина КАНЦЕРОВА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9144000" cy="785794"/>
          </a:xfrm>
        </p:spPr>
        <p:txBody>
          <a:bodyPr>
            <a:noAutofit/>
          </a:bodyPr>
          <a:lstStyle/>
          <a:p>
            <a:pPr lvl="0" indent="449263" algn="ctr" fontAlgn="base"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1951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1955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время студенчества 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64" y="4786322"/>
            <a:ext cx="91440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 1951 году, несмотря на большой конкурс, удалось поступить в педагогическое училище.</a:t>
            </a:r>
            <a:endParaRPr kumimoji="0" lang="ru-RU" sz="2800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 1951 г. стала в комсомолкой.</a:t>
            </a:r>
            <a:endParaRPr kumimoji="0" lang="ru-RU" sz="2800" i="0" u="none" strike="noStrike" normalizeH="0" baseline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Картинки по запросу студенты 60-х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012" y="1435770"/>
            <a:ext cx="3712289" cy="26376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85291" y="1327477"/>
            <a:ext cx="3696400" cy="5019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-285776"/>
            <a:ext cx="5143504" cy="2500330"/>
          </a:xfrm>
        </p:spPr>
        <p:txBody>
          <a:bodyPr>
            <a:normAutofit fontScale="90000"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dirty="0"/>
              <a:t>					</a:t>
            </a:r>
            <a:r>
              <a:rPr lang="ru-RU" sz="2700" dirty="0"/>
              <a:t> </a:t>
            </a:r>
            <a:r>
              <a:rPr lang="ru-RU" sz="2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С1955 г. – по распределению работала 3 года в Киргизии (</a:t>
            </a:r>
            <a:r>
              <a:rPr lang="ru-RU" sz="2200" b="1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Предгорие</a:t>
            </a:r>
            <a:r>
              <a:rPr lang="ru-RU" sz="2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Тянь-Шаня) в </a:t>
            </a:r>
            <a:br>
              <a:rPr lang="ru-RU" sz="2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Уч-Имчекской</a:t>
            </a:r>
            <a:r>
              <a:rPr lang="ru-RU" sz="2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семилетней школе </a:t>
            </a:r>
            <a:r>
              <a:rPr lang="ru-RU" sz="2200" b="1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Ленинопольского</a:t>
            </a:r>
            <a:r>
              <a:rPr lang="ru-RU" sz="22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района</a:t>
            </a:r>
            <a:r>
              <a:rPr lang="ru-RU" sz="27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7441">
            <a:off x="609226" y="-42779"/>
            <a:ext cx="28289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Горизонтальный свиток 15"/>
          <p:cNvSpPr/>
          <p:nvPr/>
        </p:nvSpPr>
        <p:spPr>
          <a:xfrm>
            <a:off x="214314" y="5572140"/>
            <a:ext cx="8858280" cy="12858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7190" y="5786454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Первые питомцы были немцы и «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киргизята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», которые сначала совсем не говорили по-русски.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и по запросу г.светлый калининградской област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1958 год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214414" y="4929198"/>
            <a:ext cx="7572396" cy="19288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00166" y="5214950"/>
            <a:ext cx="76438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Благодаря Ольге Алексеевне </a:t>
            </a:r>
            <a:r>
              <a:rPr kumimoji="0" lang="ru-RU" sz="22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Поляшовой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Вера Михайловна была принята на работу в город Светлый Калининградской области в школу №1 учителем начальных классов.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97091" y="295797"/>
            <a:ext cx="2214578" cy="2000264"/>
          </a:xfrm>
          <a:prstGeom prst="ellips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Конец 60-х годов</a:t>
            </a:r>
          </a:p>
        </p:txBody>
      </p:sp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7717" y="-483326"/>
            <a:ext cx="5748535" cy="84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86568" cy="10112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60-е годы               в походе</a:t>
            </a:r>
          </a:p>
        </p:txBody>
      </p:sp>
      <p:pic>
        <p:nvPicPr>
          <p:cNvPr id="1126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9012" y="2327372"/>
            <a:ext cx="4456976" cy="42119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2" descr="imag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69116" y="2107748"/>
            <a:ext cx="3783126" cy="340129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 уроках любимого учителя</a:t>
            </a:r>
          </a:p>
        </p:txBody>
      </p:sp>
      <p:pic>
        <p:nvPicPr>
          <p:cNvPr id="6146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92514" y="811942"/>
            <a:ext cx="4392489" cy="61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003E75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1675</TotalTime>
  <Words>683</Words>
  <Application>Microsoft Macintosh PowerPoint</Application>
  <PresentationFormat>Экран (4:3)</PresentationFormat>
  <Paragraphs>61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Century Schoolbook</vt:lpstr>
      <vt:lpstr>Franklin Gothic Book</vt:lpstr>
      <vt:lpstr>Franklin Gothic Medium</vt:lpstr>
      <vt:lpstr>Georgia</vt:lpstr>
      <vt:lpstr>Times New Roman</vt:lpstr>
      <vt:lpstr>Wingdings 2</vt:lpstr>
      <vt:lpstr>Трек</vt:lpstr>
      <vt:lpstr>Слово об учителе </vt:lpstr>
      <vt:lpstr>Презентация PowerPoint</vt:lpstr>
      <vt:lpstr>              1975</vt:lpstr>
      <vt:lpstr>1951–1955 – время студенчества </vt:lpstr>
      <vt:lpstr>      С1955 г. – по распределению работала 3 года в Киргизии (Предгорие Тянь-Шаня) в  Уч-Имчекской семилетней школе Ленинопольского района.</vt:lpstr>
      <vt:lpstr>1958 год</vt:lpstr>
      <vt:lpstr>Конец 60-х годов</vt:lpstr>
      <vt:lpstr>60-е годы               в походе</vt:lpstr>
      <vt:lpstr>На уроках любимого учителя</vt:lpstr>
      <vt:lpstr>70-е годы</vt:lpstr>
      <vt:lpstr>Мои  ученики</vt:lpstr>
      <vt:lpstr>Май 1977</vt:lpstr>
      <vt:lpstr>70-е годы. На демонстрации </vt:lpstr>
      <vt:lpstr>Мои  ученики </vt:lpstr>
      <vt:lpstr>1980 год</vt:lpstr>
      <vt:lpstr>16 апреля 1980 год</vt:lpstr>
      <vt:lpstr>1981 год</vt:lpstr>
      <vt:lpstr>В Пушкинских горах 1982 год</vt:lpstr>
      <vt:lpstr>1985 год – над  городом Сванетия в Абхазии. </vt:lpstr>
      <vt:lpstr>На отдыхе</vt:lpstr>
      <vt:lpstr>1988 год</vt:lpstr>
      <vt:lpstr>1996 год</vt:lpstr>
      <vt:lpstr>2000-е годы</vt:lpstr>
      <vt:lpstr>2002</vt:lpstr>
      <vt:lpstr>Презентация PowerPoint</vt:lpstr>
      <vt:lpstr>Звание «Почётный гражданин МО “Светловский городской округ”» 2006</vt:lpstr>
      <vt:lpstr>2009</vt:lpstr>
      <vt:lpstr>С коллегами</vt:lpstr>
      <vt:lpstr>С 1982 года – завуч в родной школе</vt:lpstr>
      <vt:lpstr>Презентация PowerPoint</vt:lpstr>
      <vt:lpstr> окружная газета №76 от 8 октября 2008 года 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об учителе </dc:title>
  <dc:creator>админ</dc:creator>
  <cp:lastModifiedBy>Microsoft Office User</cp:lastModifiedBy>
  <cp:revision>53</cp:revision>
  <dcterms:created xsi:type="dcterms:W3CDTF">2016-09-27T19:25:50Z</dcterms:created>
  <dcterms:modified xsi:type="dcterms:W3CDTF">2025-02-06T14:01:11Z</dcterms:modified>
</cp:coreProperties>
</file>