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5"/>
  </p:normalViewPr>
  <p:slideViewPr>
    <p:cSldViewPr>
      <p:cViewPr varScale="1">
        <p:scale>
          <a:sx n="107" d="100"/>
          <a:sy n="107" d="100"/>
        </p:scale>
        <p:origin x="8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38973-9D1A-4560-A88B-DEB28CD7A79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7C61-857F-4A80-BBC8-B8E79F41B8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38973-9D1A-4560-A88B-DEB28CD7A79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7C61-857F-4A80-BBC8-B8E79F41B8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38973-9D1A-4560-A88B-DEB28CD7A79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7C61-857F-4A80-BBC8-B8E79F41B8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38973-9D1A-4560-A88B-DEB28CD7A79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7C61-857F-4A80-BBC8-B8E79F41B8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38973-9D1A-4560-A88B-DEB28CD7A79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7C61-857F-4A80-BBC8-B8E79F41B8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38973-9D1A-4560-A88B-DEB28CD7A79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7C61-857F-4A80-BBC8-B8E79F41B8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38973-9D1A-4560-A88B-DEB28CD7A79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7C61-857F-4A80-BBC8-B8E79F41B8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38973-9D1A-4560-A88B-DEB28CD7A79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7C61-857F-4A80-BBC8-B8E79F41B8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38973-9D1A-4560-A88B-DEB28CD7A79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7C61-857F-4A80-BBC8-B8E79F41B8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38973-9D1A-4560-A88B-DEB28CD7A79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7C61-857F-4A80-BBC8-B8E79F41B8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38973-9D1A-4560-A88B-DEB28CD7A79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7C61-857F-4A80-BBC8-B8E79F41B8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38973-9D1A-4560-A88B-DEB28CD7A79D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57C61-857F-4A80-BBC8-B8E79F41B8A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44624" y="0"/>
            <a:ext cx="1018862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284984"/>
            <a:ext cx="2590056" cy="360040"/>
          </a:xfrm>
        </p:spPr>
        <p:txBody>
          <a:bodyPr>
            <a:norm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 здание, 31 октября 1946 г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5373216"/>
            <a:ext cx="2448272" cy="265584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  <p:pic>
        <p:nvPicPr>
          <p:cNvPr id="5" name="Рисунок 4" descr="h-222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340768"/>
            <a:ext cx="2784375" cy="18002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 descr="h-8659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11560" y="4005064"/>
            <a:ext cx="2731336" cy="158417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CvGvs8B8tv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88024" y="799593"/>
            <a:ext cx="2376264" cy="176531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 descr="h-91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60032" y="3573016"/>
            <a:ext cx="2304256" cy="172819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755576" y="5661248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 1948 г. школа переехала  в двухэтажное здание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99592" y="54868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FF0000"/>
                </a:solidFill>
                <a:latin typeface="Monotype Corsiva" pitchFamily="66" charset="0"/>
              </a:rPr>
              <a:t>За свой столь продолжительный период школа сменила 4 здания и названия.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2636912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В 1953 году школа получила новую «прописку» и была преобразована в среднюю за № 31 города Калининграда. После в этом здании располагалось ГПТУ – 4, а потом оно было отдано в ведение вечерней школы. Здесь и состоялся в 1957 году первый выпуск десятиклассников.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4008" y="5445224"/>
            <a:ext cx="2880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В 1964 году школа переезжает в новое здание и обретает первый номер, а также получает статус 10-летней трудовой политехнической школы с производственным обучением.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102</Words>
  <Application>Microsoft Macintosh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Monotype Corsiva</vt:lpstr>
      <vt:lpstr>Times New Roman</vt:lpstr>
      <vt:lpstr>Тема Office</vt:lpstr>
      <vt:lpstr>1 здание, 31 октября 1946 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ДормидоноваОА</dc:creator>
  <cp:lastModifiedBy>Microsoft Office User</cp:lastModifiedBy>
  <cp:revision>4</cp:revision>
  <dcterms:created xsi:type="dcterms:W3CDTF">2021-01-19T08:28:02Z</dcterms:created>
  <dcterms:modified xsi:type="dcterms:W3CDTF">2025-02-06T14:03:00Z</dcterms:modified>
</cp:coreProperties>
</file>