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>
      <p:cViewPr varScale="1">
        <p:scale>
          <a:sx n="107" d="100"/>
          <a:sy n="107" d="100"/>
        </p:scale>
        <p:origin x="5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7A5E5-9E31-48D2-A572-7D7FE7084016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F1A29-70F4-42B8-902F-E065720E0C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F1A29-70F4-42B8-902F-E065720E0C27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45E4-8476-407F-B777-F2D5E3801B7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E5E-D9C2-4FD3-937B-7CF6DEA66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45E4-8476-407F-B777-F2D5E3801B7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E5E-D9C2-4FD3-937B-7CF6DEA66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45E4-8476-407F-B777-F2D5E3801B7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E5E-D9C2-4FD3-937B-7CF6DEA66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45E4-8476-407F-B777-F2D5E3801B7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E5E-D9C2-4FD3-937B-7CF6DEA66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45E4-8476-407F-B777-F2D5E3801B7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E5E-D9C2-4FD3-937B-7CF6DEA66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45E4-8476-407F-B777-F2D5E3801B7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E5E-D9C2-4FD3-937B-7CF6DEA66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45E4-8476-407F-B777-F2D5E3801B7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E5E-D9C2-4FD3-937B-7CF6DEA66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45E4-8476-407F-B777-F2D5E3801B7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E5E-D9C2-4FD3-937B-7CF6DEA66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45E4-8476-407F-B777-F2D5E3801B7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E5E-D9C2-4FD3-937B-7CF6DEA66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45E4-8476-407F-B777-F2D5E3801B7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E5E-D9C2-4FD3-937B-7CF6DEA66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45E4-8476-407F-B777-F2D5E3801B7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E5E-D9C2-4FD3-937B-7CF6DEA66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F45E4-8476-407F-B777-F2D5E3801B7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04E5E-D9C2-4FD3-937B-7CF6DEA664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964 гстроительство школы № 1 ул. Молодежная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980728"/>
            <a:ext cx="2699392" cy="182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7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501009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7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076738"/>
            <a:ext cx="2592288" cy="172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56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645024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403648" y="2996952"/>
            <a:ext cx="272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Строительство школы № 1, 1963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4048" y="2924944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Капитальный ремонт фасада, 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8064" y="5661248"/>
            <a:ext cx="2664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Современное здание МБОУ СОШ № 1, 2020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9712" y="5661248"/>
            <a:ext cx="16546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/>
              <a:t>Школьный дворик,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спорт 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476672"/>
            <a:ext cx="1872208" cy="3312368"/>
          </a:xfrm>
          <a:prstGeom prst="rect">
            <a:avLst/>
          </a:prstGeom>
        </p:spPr>
      </p:pic>
      <p:pic>
        <p:nvPicPr>
          <p:cNvPr id="10" name="Рисунок 9" descr="спорт 0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836712"/>
            <a:ext cx="2304256" cy="1728192"/>
          </a:xfrm>
          <a:prstGeom prst="rect">
            <a:avLst/>
          </a:prstGeom>
        </p:spPr>
      </p:pic>
      <p:pic>
        <p:nvPicPr>
          <p:cNvPr id="13" name="Рисунок 12" descr="фото 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664" y="4149080"/>
            <a:ext cx="2520280" cy="2184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фото 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2132856"/>
            <a:ext cx="1380153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фото 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2708920"/>
            <a:ext cx="19677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115616" y="18864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Самые успешные спортсмены МО «СГО» учились в нашей школе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15616" y="18864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Самые успешные спортсмены МО «СГО» учились в нашей школе</a:t>
            </a:r>
          </a:p>
        </p:txBody>
      </p:sp>
      <p:pic>
        <p:nvPicPr>
          <p:cNvPr id="12" name="Рисунок 11" descr="дети спорт 001 - копия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664" y="764704"/>
            <a:ext cx="1728192" cy="2232248"/>
          </a:xfrm>
          <a:prstGeom prst="rect">
            <a:avLst/>
          </a:prstGeom>
        </p:spPr>
      </p:pic>
      <p:pic>
        <p:nvPicPr>
          <p:cNvPr id="17" name="Рисунок 16" descr="дети спорт 001 - копия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688" y="3429000"/>
            <a:ext cx="2037992" cy="2232248"/>
          </a:xfrm>
          <a:prstGeom prst="rect">
            <a:avLst/>
          </a:prstGeom>
        </p:spPr>
      </p:pic>
      <p:pic>
        <p:nvPicPr>
          <p:cNvPr id="18" name="Рисунок 17" descr="дети спорт 001 - копия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112" y="908720"/>
            <a:ext cx="1677952" cy="2031904"/>
          </a:xfrm>
          <a:prstGeom prst="rect">
            <a:avLst/>
          </a:prstGeom>
        </p:spPr>
      </p:pic>
      <p:pic>
        <p:nvPicPr>
          <p:cNvPr id="19" name="Рисунок 18" descr="дети спорт 001 - копия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3429000"/>
            <a:ext cx="2135120" cy="20600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48" y="2996952"/>
            <a:ext cx="272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1952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4048" y="2924944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1953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8064" y="5661248"/>
            <a:ext cx="2664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Хор учителей, 1960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02" y="566124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/>
              <a:t>1952 год</a:t>
            </a:r>
          </a:p>
        </p:txBody>
      </p:sp>
      <p:pic>
        <p:nvPicPr>
          <p:cNvPr id="13" name="Рисунок 12" descr="1952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836712"/>
            <a:ext cx="2850704" cy="191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952 год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573016"/>
            <a:ext cx="2670822" cy="195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1953 г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980728"/>
            <a:ext cx="2688299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хор учителей 1960 г 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645024"/>
            <a:ext cx="2697504" cy="1752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48" y="2996952"/>
            <a:ext cx="272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5 класс, 1964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4048" y="2924944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1 класс, 1967-1968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8064" y="5661248"/>
            <a:ext cx="2664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1 мая, 1968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0471" y="5661248"/>
            <a:ext cx="1273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/>
              <a:t>11 класс, 1966 год</a:t>
            </a:r>
          </a:p>
        </p:txBody>
      </p:sp>
      <p:pic>
        <p:nvPicPr>
          <p:cNvPr id="17" name="Рисунок 16" descr="1964 г. 5 класс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124744"/>
            <a:ext cx="2710305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1966 г. 11 класс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789040"/>
            <a:ext cx="271537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1967-1968 уч.год 1 класс 001.jpg"/>
          <p:cNvPicPr>
            <a:picLocks noChangeAspect="1"/>
          </p:cNvPicPr>
          <p:nvPr/>
        </p:nvPicPr>
        <p:blipFill>
          <a:blip r:embed="rId6" cstate="print">
            <a:lum bright="20000"/>
          </a:blip>
          <a:stretch>
            <a:fillRect/>
          </a:stretch>
        </p:blipFill>
        <p:spPr>
          <a:xfrm>
            <a:off x="5076056" y="1196752"/>
            <a:ext cx="263209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1968 г. школа № 1 на майской демонстрации 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3861048"/>
            <a:ext cx="2561253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3140968"/>
            <a:ext cx="272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7 ноября, 1970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0338" y="5589240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/>
              <a:t>1971 год</a:t>
            </a:r>
          </a:p>
        </p:txBody>
      </p:sp>
      <p:pic>
        <p:nvPicPr>
          <p:cNvPr id="13" name="Рисунок 12" descr="ноябрь Демонстрация 1970 г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052736"/>
            <a:ext cx="280059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выпускник 1969 г 001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1331640" y="764704"/>
            <a:ext cx="2894578" cy="40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2051720" y="5301208"/>
            <a:ext cx="1457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/>
              <a:t>Выпускник , 1969 год</a:t>
            </a:r>
          </a:p>
        </p:txBody>
      </p:sp>
      <p:pic>
        <p:nvPicPr>
          <p:cNvPr id="24" name="Рисунок 23" descr="1971 г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717032"/>
            <a:ext cx="2736304" cy="191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5733256"/>
            <a:ext cx="272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1979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566124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1974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2852936"/>
            <a:ext cx="2664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субботник, 1975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7704" y="2636912"/>
            <a:ext cx="18101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/>
              <a:t>пионерский сбор, 1974 год</a:t>
            </a:r>
          </a:p>
        </p:txBody>
      </p:sp>
      <p:pic>
        <p:nvPicPr>
          <p:cNvPr id="18" name="Рисунок 17" descr="Субботник 1975 г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08720"/>
            <a:ext cx="267310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Ученики 8 кл. 1974 г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501008"/>
            <a:ext cx="273575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пионерский сбор 1974 г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980728"/>
            <a:ext cx="2650039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1979 год 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4097" y="3573016"/>
            <a:ext cx="28019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6056" y="5805264"/>
            <a:ext cx="272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1 сентября, 1987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566124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1 сентября ,1985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2852936"/>
            <a:ext cx="2664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Фестиваль народов мира, 1985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5294" y="2636912"/>
            <a:ext cx="13949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/>
              <a:t>фестиваль, 1981 год</a:t>
            </a:r>
          </a:p>
        </p:txBody>
      </p:sp>
      <p:pic>
        <p:nvPicPr>
          <p:cNvPr id="13" name="Рисунок 12" descr="Выступление на фестивале 1981 г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908720"/>
            <a:ext cx="258867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 сентября 85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140969"/>
            <a:ext cx="133003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1 сентября 1985 г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501008"/>
            <a:ext cx="1224136" cy="190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фестиваль Дружбы народов 1985 г 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980728"/>
            <a:ext cx="2609006" cy="1757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Первое сентября 1987 г 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3284984"/>
            <a:ext cx="1728192" cy="24791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6056" y="5805264"/>
            <a:ext cx="272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20 мая, 1988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566124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май,1987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2852936"/>
            <a:ext cx="2664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открытие школьного  музея 20 мая, 1988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1264" y="2636912"/>
            <a:ext cx="22829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/>
              <a:t>фестиваль народов мира, 1985 год</a:t>
            </a:r>
          </a:p>
        </p:txBody>
      </p:sp>
      <p:pic>
        <p:nvPicPr>
          <p:cNvPr id="18" name="Рисунок 17" descr="1987 фестиваль Дружбы народов 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764704"/>
            <a:ext cx="260974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1987 май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356993"/>
            <a:ext cx="2666073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открытие музея 20 мая, 1988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908720"/>
            <a:ext cx="2520280" cy="187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музей 1988 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551140"/>
            <a:ext cx="2664296" cy="1854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IMG_23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692696"/>
            <a:ext cx="2664296" cy="177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2368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1475656" y="2564904"/>
            <a:ext cx="2556284" cy="1704190"/>
          </a:xfrm>
          <a:prstGeom prst="rect">
            <a:avLst/>
          </a:prstGeom>
        </p:spPr>
      </p:pic>
      <p:pic>
        <p:nvPicPr>
          <p:cNvPr id="15" name="Рисунок 14" descr="IMG_2382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1403648" y="4437112"/>
            <a:ext cx="2735796" cy="182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2369.JPG"/>
          <p:cNvPicPr>
            <a:picLocks noChangeAspect="1"/>
          </p:cNvPicPr>
          <p:nvPr/>
        </p:nvPicPr>
        <p:blipFill>
          <a:blip r:embed="rId6" cstate="print">
            <a:lum bright="20000"/>
          </a:blip>
          <a:stretch>
            <a:fillRect/>
          </a:stretch>
        </p:blipFill>
        <p:spPr>
          <a:xfrm>
            <a:off x="5076056" y="692696"/>
            <a:ext cx="2664296" cy="177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2385.JPG"/>
          <p:cNvPicPr>
            <a:picLocks noChangeAspect="1"/>
          </p:cNvPicPr>
          <p:nvPr/>
        </p:nvPicPr>
        <p:blipFill>
          <a:blip r:embed="rId7" cstate="print">
            <a:lum bright="10000"/>
          </a:blip>
          <a:stretch>
            <a:fillRect/>
          </a:stretch>
        </p:blipFill>
        <p:spPr>
          <a:xfrm>
            <a:off x="5004048" y="2636912"/>
            <a:ext cx="2736304" cy="182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IMG_239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4509120"/>
            <a:ext cx="2664296" cy="177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620688"/>
            <a:ext cx="2664296" cy="5650992"/>
          </a:xfrm>
          <a:prstGeom prst="rect">
            <a:avLst/>
          </a:prstGeom>
        </p:spPr>
      </p:pic>
      <p:pic>
        <p:nvPicPr>
          <p:cNvPr id="12" name="Рисунок 11" descr="федерякина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548680"/>
            <a:ext cx="2520280" cy="56955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108520" y="0"/>
            <a:ext cx="1692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Ими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гордится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Светлый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5816" y="0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Удостоены звания «Почётный  гражданин»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155</Words>
  <Application>Microsoft Macintosh PowerPoint</Application>
  <PresentationFormat>Экран (4:3)</PresentationFormat>
  <Paragraphs>34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ДормидоноваОА</dc:creator>
  <cp:lastModifiedBy>Microsoft Office User</cp:lastModifiedBy>
  <cp:revision>27</cp:revision>
  <dcterms:created xsi:type="dcterms:W3CDTF">2021-01-19T10:26:31Z</dcterms:created>
  <dcterms:modified xsi:type="dcterms:W3CDTF">2025-02-06T14:04:03Z</dcterms:modified>
</cp:coreProperties>
</file>